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80" r:id="rId10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 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usb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15018</TotalTime>
  <Words>141</Words>
  <Application>Microsoft Macintosh PowerPoint</Application>
  <PresentationFormat>ワイド画面</PresentationFormat>
  <Paragraphs>71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4</cp:revision>
  <dcterms:created xsi:type="dcterms:W3CDTF">2024-12-20T07:35:02Z</dcterms:created>
  <dcterms:modified xsi:type="dcterms:W3CDTF">2024-12-30T17:53:53Z</dcterms:modified>
</cp:coreProperties>
</file>